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9" r:id="rId3"/>
    <p:sldId id="261" r:id="rId4"/>
    <p:sldId id="265" r:id="rId5"/>
    <p:sldId id="263" r:id="rId6"/>
    <p:sldId id="264" r:id="rId7"/>
    <p:sldId id="266" r:id="rId8"/>
    <p:sldId id="277" r:id="rId9"/>
    <p:sldId id="276" r:id="rId10"/>
    <p:sldId id="271" r:id="rId11"/>
    <p:sldId id="272" r:id="rId12"/>
    <p:sldId id="273" r:id="rId13"/>
    <p:sldId id="267" r:id="rId14"/>
    <p:sldId id="279" r:id="rId15"/>
    <p:sldId id="274" r:id="rId16"/>
    <p:sldId id="275" r:id="rId17"/>
    <p:sldId id="278" r:id="rId18"/>
    <p:sldId id="268" r:id="rId19"/>
    <p:sldId id="280" r:id="rId20"/>
    <p:sldId id="281" r:id="rId21"/>
    <p:sldId id="269" r:id="rId22"/>
    <p:sldId id="282" r:id="rId23"/>
    <p:sldId id="270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D3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3"/>
    <p:restoredTop sz="94712"/>
  </p:normalViewPr>
  <p:slideViewPr>
    <p:cSldViewPr snapToGrid="0" snapToObjects="1">
      <p:cViewPr>
        <p:scale>
          <a:sx n="120" d="100"/>
          <a:sy n="120" d="100"/>
        </p:scale>
        <p:origin x="864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tif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0709E2-CBCE-C44F-980E-08E707716448}" type="datetimeFigureOut">
              <a:rPr lang="en-US" smtClean="0"/>
              <a:t>1/23/17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496B4-F717-CC46-9233-49E4C3B206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015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8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0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12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28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976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07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23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775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85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796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88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C30E0-8371-994E-988E-540B28E2E4A3}" type="datetimeFigureOut">
              <a:rPr lang="en-US" smtClean="0"/>
              <a:t>1/23/17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429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5" Type="http://schemas.openxmlformats.org/officeDocument/2006/relationships/image" Target="../media/image9.tiff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3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9331"/>
            <a:ext cx="12192000" cy="6858000"/>
          </a:xfrm>
          <a:prstGeom prst="rect">
            <a:avLst/>
          </a:prstGeom>
          <a:solidFill>
            <a:srgbClr val="14D3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40000" y="5245200"/>
            <a:ext cx="624408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oledcule</a:t>
            </a:r>
            <a:endParaRPr lang="en-US" sz="3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your future friendly community based programmable led controller</a:t>
            </a:r>
          </a:p>
        </p:txBody>
      </p:sp>
    </p:spTree>
    <p:extLst>
      <p:ext uri="{BB962C8B-B14F-4D97-AF65-F5344CB8AC3E}">
        <p14:creationId xmlns:p14="http://schemas.microsoft.com/office/powerpoint/2010/main" val="483439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background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this year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 (2016)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turned 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40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! and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had realized that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had been fortunate enough to be gainfully employed, in an industry sector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love, where hobby, became job, became career... ...for 21 years. that was more than half my life, doing what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love,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and getting paid.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 </a:t>
            </a:r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endParaRPr lang="en-US" sz="1600" i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r>
              <a:rPr lang="en-US" sz="16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and </a:t>
            </a:r>
            <a:r>
              <a:rPr lang="en-US" sz="16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then </a:t>
            </a:r>
            <a:r>
              <a:rPr lang="en-US" sz="16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got laid off.</a:t>
            </a:r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an active member of the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FGC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,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OSH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and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OSS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communities, and with much deserved rest and time on my hand,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started playing again, and reading the forums, and catching up on new hardware, but still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noticed that support for the third party hardware distributors was still a major headache. being one who does not sit idly by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,</a:t>
            </a:r>
          </a:p>
          <a:p>
            <a:pPr fontAlgn="base"/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r>
              <a:rPr lang="en-US" sz="16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decided that </a:t>
            </a:r>
            <a:r>
              <a:rPr lang="en-US" sz="16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can contribute to the community by giving back</a:t>
            </a: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0841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Sparky Jr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 little over 8 year ago,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Sparky Jr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was unleashed on the </a:t>
            </a:r>
            <a:r>
              <a:rPr lang="en-US" sz="16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FGC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modding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hubs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endParaRPr 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 AVR hardware based modular controller for RGB LED (both CA/CC)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saw 4 major releases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3 major arcade shop distribution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Introduced programmable hardware from Java app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onfigurator saw 4 major releases, and one Chrome App (still available)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helped and lead a standardized  20 pin breakout for all FGC based products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emonstrated at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CreateInTO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back in 2013!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FITC 2014!</a:t>
            </a:r>
          </a:p>
          <a:p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628" y="4990522"/>
            <a:ext cx="1270000" cy="635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2002" y="5033022"/>
            <a:ext cx="1270000" cy="635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034" y="5039025"/>
            <a:ext cx="1270000" cy="635000"/>
          </a:xfrm>
          <a:prstGeom prst="rect">
            <a:avLst/>
          </a:prstGeom>
        </p:spPr>
      </p:pic>
      <p:pic>
        <p:nvPicPr>
          <p:cNvPr id="45" name="Picture 44" descr="SpecialK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7799" y="4200377"/>
            <a:ext cx="4064000" cy="216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680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k</a:t>
            </a:r>
            <a:r>
              <a:rPr lang="en-US" sz="32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aimana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3</a:t>
            </a:r>
            <a:r>
              <a:rPr lang="en-US" sz="16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rd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party offshoot of Sparky Jr by </a:t>
            </a:r>
            <a:endParaRPr 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released 2014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wo versions (mini and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khaimana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khaimana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 featured advanced soft switch between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config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and soft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usb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passthrough</a:t>
            </a:r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482" y="3916407"/>
            <a:ext cx="2761593" cy="27615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1100" y="3325500"/>
            <a:ext cx="3429000" cy="342900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6266" y="1686654"/>
            <a:ext cx="1423467" cy="40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02596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opportunity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kaimana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modules became widely popular but: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user wanted customization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equired install of Arduino IDE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ot everyone is a C/C++ developer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g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rowing community support (over 1000 post on one thread on SRK alone)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NONE OF THESE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PROPLEMS </a:t>
            </a:r>
            <a:r>
              <a:rPr lang="en-U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WHERE MINE</a:t>
            </a:r>
          </a:p>
          <a:p>
            <a:pPr marL="285750" indent="-285750">
              <a:buFont typeface="Arial" charset="0"/>
              <a:buChar char="•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Sparky Jr was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 intent was to build out a native solution that anyone can use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which actually became</a:t>
            </a:r>
            <a:r>
              <a:rPr lang="mr-I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…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330" y="3861008"/>
            <a:ext cx="3363145" cy="7906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4947" y="5040000"/>
            <a:ext cx="3062234" cy="88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3074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opportunity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solve the hardware issue using software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create a community where users can: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create themes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manage themes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share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themes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vote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/ rank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themes</a:t>
            </a:r>
          </a:p>
          <a:p>
            <a:pPr marL="285750" indent="-285750">
              <a:buFont typeface="Arial" charset="0"/>
              <a:buChar char="•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fork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themes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clone themes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copy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themes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think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GitHub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flash / upload any public theme to their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avr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device</a:t>
            </a:r>
          </a:p>
          <a:p>
            <a:pPr marL="285750" indent="-285750">
              <a:buFont typeface="Arial" charset="0"/>
              <a:buChar char="•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remove the IDE / download / C++ /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avr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toolchain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barriers</a:t>
            </a:r>
          </a:p>
          <a:p>
            <a:pPr marL="285750" indent="-285750">
              <a:buFont typeface="Arial" charset="0"/>
              <a:buChar char="•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by enabling a community to do all the above, gain trust, establish reputation, reputable software / configurator choice for 3</a:t>
            </a:r>
            <a:r>
              <a:rPr lang="en-US" sz="14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rd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party products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5" name="Rectangle 44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51" name="Rectangle 50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77" name="Rectangle 7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9" name="Group 58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2293484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opportunity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 7 layer mean stack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593" y="2244816"/>
            <a:ext cx="531648" cy="42531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89135" y="2828675"/>
            <a:ext cx="1337226" cy="35432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mongo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express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angular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node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avrgirl</a:t>
            </a:r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codebender</a:t>
            </a:r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amazon</a:t>
            </a:r>
            <a:endParaRPr lang="en-US" sz="1725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331826" y="2828675"/>
            <a:ext cx="6519374" cy="3543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25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storage for users, profiles, themes</a:t>
            </a:r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web app framework, middleware everything</a:t>
            </a:r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well, you know, it’s not MERN</a:t>
            </a:r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runtime </a:t>
            </a:r>
            <a:r>
              <a:rPr lang="en-US" sz="1725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ftw</a:t>
            </a:r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AVR JavaScript helpers</a:t>
            </a:r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Compiler as a Service</a:t>
            </a:r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Where else you </a:t>
            </a:r>
            <a:r>
              <a:rPr lang="en-US" sz="1725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gonna</a:t>
            </a:r>
            <a:r>
              <a:rPr lang="en-US" sz="1725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put it</a:t>
            </a:r>
            <a:endParaRPr lang="en-US" sz="1725" i="1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6" name="Rectangle 45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52" name="Rectangle 51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68" name="Rectangle 6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9" name="Group 58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64" name="Rectangle 63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560893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opportunity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 7 layer mean stack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593" y="2244816"/>
            <a:ext cx="531648" cy="42531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89135" y="2828675"/>
            <a:ext cx="1337226" cy="35432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mongo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express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angular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node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avrgirl</a:t>
            </a:r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codebender</a:t>
            </a:r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amazon</a:t>
            </a:r>
            <a:endParaRPr lang="en-US" sz="1725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439" y="1328026"/>
            <a:ext cx="5263948" cy="5263948"/>
          </a:xfrm>
          <a:prstGeom prst="rect">
            <a:avLst/>
          </a:prstGeom>
        </p:spPr>
      </p:pic>
      <p:grpSp>
        <p:nvGrpSpPr>
          <p:cNvPr id="45" name="Group 44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6" name="Rectangle 45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52" name="Rectangle 51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68" name="Rectangle 6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9" name="Group 58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64" name="Rectangle 63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1230853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opportunity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 7 layer mean stack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689135" y="2828675"/>
            <a:ext cx="1337226" cy="35432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mongo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express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angular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node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avrgirl</a:t>
            </a:r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codebender</a:t>
            </a:r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amazon</a:t>
            </a:r>
            <a:endParaRPr lang="en-US" sz="1725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0439" y="1328026"/>
            <a:ext cx="5263948" cy="5263948"/>
          </a:xfrm>
          <a:prstGeom prst="rect">
            <a:avLst/>
          </a:prstGeom>
        </p:spPr>
      </p:pic>
      <p:grpSp>
        <p:nvGrpSpPr>
          <p:cNvPr id="45" name="Group 44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6" name="Rectangle 45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52" name="Rectangle 51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74" name="Rectangle 73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70" name="Rectangle 6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68" name="Rectangle 6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9" name="Group 58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64" name="Rectangle 63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61" name="Group 60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pic>
        <p:nvPicPr>
          <p:cNvPr id="82" name="Picture 8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593" y="2244816"/>
            <a:ext cx="2126592" cy="4253184"/>
          </a:xfrm>
          <a:prstGeom prst="rect">
            <a:avLst/>
          </a:prstGeom>
        </p:spPr>
      </p:pic>
      <p:sp>
        <p:nvSpPr>
          <p:cNvPr id="84" name="TextBox 83"/>
          <p:cNvSpPr txBox="1"/>
          <p:nvPr/>
        </p:nvSpPr>
        <p:spPr>
          <a:xfrm>
            <a:off x="5331826" y="2828675"/>
            <a:ext cx="6519374" cy="30123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whatever, I’ll build my own</a:t>
            </a:r>
            <a:endParaRPr lang="en-US" sz="1725" i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3783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err="1" smtClean="0">
                <a:solidFill>
                  <a:srgbClr val="14D3B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moledcule</a:t>
            </a:r>
            <a:endParaRPr lang="en-US" sz="3200" dirty="0">
              <a:solidFill>
                <a:srgbClr val="14D3B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your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future friendly community based programmable led controller 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specifically design for the fighting game community,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modders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and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fightstick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enthusiasts. control your LEDs (button,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balltop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, plate) right from molecule itself.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809" y="2938767"/>
            <a:ext cx="6284362" cy="367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87760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err="1" smtClean="0">
                <a:solidFill>
                  <a:srgbClr val="14D3B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moledcule</a:t>
            </a:r>
            <a:endParaRPr lang="en-US" sz="3200" dirty="0">
              <a:solidFill>
                <a:srgbClr val="14D3B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solving one problem at a time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 biggest gripe users had with their hardware was wiring order usually didn’t vibe with default provided by</a:t>
            </a:r>
          </a:p>
          <a:p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kaimana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hardware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b="1" dirty="0" err="1" smtClean="0">
                <a:solidFill>
                  <a:srgbClr val="14D3B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moledcule</a:t>
            </a:r>
            <a:r>
              <a:rPr lang="en-US" sz="1400" dirty="0" smtClean="0">
                <a:solidFill>
                  <a:srgbClr val="14D3B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1400" b="1" dirty="0" smtClean="0">
                <a:solidFill>
                  <a:schemeClr val="tx1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solved this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by introducing a unique </a:t>
            </a:r>
            <a:r>
              <a:rPr lang="en-US" sz="14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drag an drop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wire order systems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5" name="Rectangle 44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51" name="Rectangle 50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77" name="Rectangle 7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9" name="Group 58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014" y="3510458"/>
            <a:ext cx="8842186" cy="314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02011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12198024" cy="6858000"/>
            <a:chOff x="0" y="0"/>
            <a:chExt cx="12198024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8024" cy="6858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440000" y="5245200"/>
              <a:ext cx="6244082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</a:t>
              </a:r>
              <a:r>
                <a:rPr lang="en-US" sz="3600" dirty="0" err="1" smtClean="0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oledcule</a:t>
              </a:r>
              <a:endPara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  <a:p>
              <a:r>
                <a:rPr lang="en-US" sz="16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your future friendly community based programmable led controller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8928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250">
        <p:fade/>
      </p:transition>
    </mc:Choice>
    <mc:Fallback>
      <p:transition spd="med" advClick="0" advTm="25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err="1" smtClean="0">
                <a:solidFill>
                  <a:srgbClr val="14D3B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moledcule</a:t>
            </a:r>
            <a:endParaRPr lang="en-US" sz="3200" dirty="0">
              <a:solidFill>
                <a:srgbClr val="14D3B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compilier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as a service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another unique feature of the </a:t>
            </a:r>
            <a:r>
              <a:rPr lang="en-US" sz="1400" dirty="0" err="1" smtClean="0">
                <a:solidFill>
                  <a:srgbClr val="14D3B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moledcule</a:t>
            </a:r>
            <a:r>
              <a:rPr lang="en-US" sz="1400" dirty="0" smtClean="0">
                <a:solidFill>
                  <a:srgbClr val="14D3B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ecosystem, was the introduction of a compiler as a service (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CompaaS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),</a:t>
            </a: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code named </a:t>
            </a:r>
            <a:r>
              <a:rPr lang="en-U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‘</a:t>
            </a:r>
            <a:r>
              <a:rPr lang="en-US" sz="14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richard</a:t>
            </a:r>
            <a:r>
              <a:rPr lang="en-US" sz="14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’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!</a:t>
            </a:r>
          </a:p>
          <a:p>
            <a:endParaRPr lang="en-US" sz="1400" i="1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’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richard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’ is simply a federated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avr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toolbelt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and build system, think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avrdude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in the cloud. 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5" name="Rectangle 44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51" name="Rectangle 50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77" name="Rectangle 7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9" name="Group 58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711870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demo</a:t>
            </a: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 simple presentation of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theme creation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theme color selection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wire management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2160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compiler</a:t>
            </a: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‘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richard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’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as mentioned prior, ‘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richard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’ lives in the cloud.</a:t>
            </a: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actually, he’s a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symfony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app running on an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aws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instance, with a rest tier just waiting for raw text files to be sent his way. </a:t>
            </a: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flasher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5" name="Rectangle 44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79" name="Rectangle 7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51" name="Rectangle 50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77" name="Rectangle 7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3" name="Group 52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73" name="Rectangle 7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5" name="Group 5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69" name="Rectangle 6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67" name="Rectangle 6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65" name="Rectangle 6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59" name="Group 58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60" name="Group 5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61" name="Rectangle 6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7357621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welcome</a:t>
            </a: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your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future friendly community based programmable led controller </a:t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specifically design for the fighting game community,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modders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and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fightstick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enthusiasts. control your LEDs (button,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balltop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, plate) right from molecule itself.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0"/>
            <a:ext cx="11032435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7300"/>
            <a:ext cx="12192000" cy="43425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63500"/>
            <a:ext cx="8940800" cy="67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0804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0" y="0"/>
            <a:ext cx="12198024" cy="6858000"/>
            <a:chOff x="0" y="0"/>
            <a:chExt cx="12198024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8024" cy="6858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440000" y="5245200"/>
              <a:ext cx="6244082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</a:t>
              </a:r>
              <a:r>
                <a:rPr lang="en-US" sz="3600" dirty="0" err="1" smtClean="0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oledcule</a:t>
              </a:r>
              <a:endPara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  <a:p>
              <a:r>
                <a:rPr lang="en-US" sz="16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your future friendly community based programmable led controller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-198000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8241590"/>
      </p:ext>
    </p:extLst>
  </p:cSld>
  <p:clrMapOvr>
    <a:masterClrMapping/>
  </p:clrMapOvr>
  <p:transition spd="slow" advClick="0" advTm="250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0" y="0"/>
            <a:ext cx="12198024" cy="6858000"/>
            <a:chOff x="0" y="0"/>
            <a:chExt cx="12198024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8024" cy="6858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440000" y="5245200"/>
              <a:ext cx="6244082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</a:t>
              </a:r>
              <a:r>
                <a:rPr lang="en-US" sz="3600" dirty="0" err="1" smtClean="0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oledcule</a:t>
              </a:r>
              <a:endPara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  <a:p>
              <a:r>
                <a:rPr lang="en-US" sz="16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your future friendly community based programmable led controller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91034865"/>
      </p:ext>
    </p:extLst>
  </p:cSld>
  <p:clrMapOvr>
    <a:masterClrMapping/>
  </p:clrMapOvr>
  <p:transition spd="slow" advClick="0" advTm="250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0" y="0"/>
            <a:ext cx="12198024" cy="6858000"/>
            <a:chOff x="0" y="0"/>
            <a:chExt cx="12198024" cy="6858000"/>
          </a:xfrm>
        </p:grpSpPr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8024" cy="6858000"/>
            </a:xfrm>
            <a:prstGeom prst="rect">
              <a:avLst/>
            </a:prstGeom>
          </p:spPr>
        </p:pic>
        <p:sp>
          <p:nvSpPr>
            <p:cNvPr id="45" name="TextBox 44"/>
            <p:cNvSpPr txBox="1"/>
            <p:nvPr/>
          </p:nvSpPr>
          <p:spPr>
            <a:xfrm>
              <a:off x="1440000" y="5245200"/>
              <a:ext cx="6244082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</a:t>
              </a:r>
              <a:r>
                <a:rPr lang="en-US" sz="3600" dirty="0" err="1" smtClean="0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oledcule</a:t>
              </a:r>
              <a:endPara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  <a:p>
              <a:r>
                <a:rPr lang="en-US" sz="16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your future friendly community based programmable led controller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124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250">
        <p:fade/>
      </p:transition>
    </mc:Choice>
    <mc:Fallback>
      <p:transition spd="med" advClick="0" advTm="25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0" y="0"/>
            <a:ext cx="12198024" cy="6858000"/>
            <a:chOff x="0" y="0"/>
            <a:chExt cx="12198024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8024" cy="6858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440000" y="5245200"/>
              <a:ext cx="6244082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</a:t>
              </a:r>
              <a:r>
                <a:rPr lang="en-US" sz="3600" dirty="0" err="1" smtClean="0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oledcule</a:t>
              </a:r>
              <a:endPara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  <a:p>
              <a:r>
                <a:rPr lang="en-US" sz="16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your future friendly community based programmable led controller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8593200" y="-7200"/>
            <a:ext cx="3618000" cy="6865200"/>
            <a:chOff x="8593200" y="-7200"/>
            <a:chExt cx="3618000" cy="6865200"/>
          </a:xfrm>
        </p:grpSpPr>
        <p:sp>
          <p:nvSpPr>
            <p:cNvPr id="44" name="Rectangle 43"/>
            <p:cNvSpPr/>
            <p:nvPr/>
          </p:nvSpPr>
          <p:spPr>
            <a:xfrm>
              <a:off x="8596800" y="0"/>
              <a:ext cx="3600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596800" y="540000"/>
              <a:ext cx="3600000" cy="90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        </a:t>
              </a:r>
              <a:r>
                <a:rPr lang="en-US" sz="24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moledcule</a:t>
              </a:r>
              <a:endPara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6800" y="720000"/>
              <a:ext cx="540000" cy="540000"/>
            </a:xfrm>
            <a:prstGeom prst="rect">
              <a:avLst/>
            </a:prstGeom>
          </p:spPr>
        </p:pic>
        <p:sp>
          <p:nvSpPr>
            <p:cNvPr id="47" name="Rectangle 46"/>
            <p:cNvSpPr/>
            <p:nvPr/>
          </p:nvSpPr>
          <p:spPr>
            <a:xfrm>
              <a:off x="8776800" y="1440000"/>
              <a:ext cx="3240000" cy="522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0" tIns="180000" rIns="180000" bIns="180000" rtlCol="0" anchor="t"/>
            <a:lstStyle/>
            <a:p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welcome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endPara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your 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future friendly community based programmable led controller </a:t>
              </a:r>
              <a:b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</a:b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/>
              </a:r>
              <a:b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</a:b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specifically design for the fighting game community, </a:t>
              </a:r>
              <a:r>
                <a:rPr 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modders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and </a:t>
              </a:r>
              <a:r>
                <a:rPr 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fightstick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enthusiasts. </a:t>
              </a:r>
              <a:endPara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control 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your LEDs (button, </a:t>
              </a:r>
              <a:r>
                <a:rPr 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balltop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, plate) right from molecule itself.</a:t>
              </a:r>
            </a:p>
            <a:p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8593200" y="-7200"/>
              <a:ext cx="3618000" cy="543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408269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introduction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hi, my name is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eugene andruszczenko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*</a:t>
            </a:r>
          </a:p>
          <a:p>
            <a:endParaRPr lang="en-US" sz="2000" b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i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 a full stack developer 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at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9416706" y="6390000"/>
            <a:ext cx="24416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* </a:t>
            </a:r>
            <a:r>
              <a:rPr lang="en-US" sz="1200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a.k.a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32teeth *true fact, google </a:t>
            </a:r>
            <a:r>
              <a:rPr lang="en-US" sz="12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it</a:t>
            </a:r>
            <a:endParaRPr lang="en-US" sz="1200" i="1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679" y="2587339"/>
            <a:ext cx="12700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4527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introduction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i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created the the original </a:t>
            </a:r>
            <a:r>
              <a:rPr lang="en-US" sz="2000" b="1" dirty="0" smtClean="0">
                <a:solidFill>
                  <a:srgbClr val="14D3B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Sparky Jr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RGB LED </a:t>
            </a: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ecosystem 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with the intent to enable users </a:t>
            </a: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with 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 hardware solution to drive their </a:t>
            </a: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arcade </a:t>
            </a:r>
            <a:r>
              <a:rPr lang="en-US" sz="20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fightstick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customization 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needs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 descr="Screen Shot 2013-11-27 at 2.31.2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9840" y="720000"/>
            <a:ext cx="3014160" cy="1771574"/>
          </a:xfrm>
          <a:prstGeom prst="rect">
            <a:avLst/>
          </a:prstGeom>
        </p:spPr>
      </p:pic>
      <p:pic>
        <p:nvPicPr>
          <p:cNvPr id="45" name="Picture 44" descr="colorpickermultipw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9840" y="2613534"/>
            <a:ext cx="3014160" cy="2220010"/>
          </a:xfrm>
          <a:prstGeom prst="rect">
            <a:avLst/>
          </a:prstGeom>
        </p:spPr>
      </p:pic>
      <p:pic>
        <p:nvPicPr>
          <p:cNvPr id="49" name="Picture 48" descr="Screen Shot 2013-11-27 at 2.38.0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9840" y="4840744"/>
            <a:ext cx="3014160" cy="181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75985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introduction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hi, my name is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eugene andruszczenko*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, </a:t>
            </a: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and I am here to talk about </a:t>
            </a:r>
            <a:r>
              <a:rPr lang="en-US" sz="2000" b="1" dirty="0" err="1" smtClean="0">
                <a:solidFill>
                  <a:srgbClr val="14D3B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moledcule</a:t>
            </a:r>
            <a:endParaRPr lang="en-US" sz="2000" b="1" dirty="0" smtClean="0">
              <a:solidFill>
                <a:srgbClr val="14D3BF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2000" b="1" dirty="0">
              <a:solidFill>
                <a:srgbClr val="14D3BF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2400" b="1" dirty="0" err="1">
                <a:solidFill>
                  <a:srgbClr val="14D3B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moledcule</a:t>
            </a:r>
            <a:r>
              <a:rPr lang="en-US" sz="2400" dirty="0">
                <a:solidFill>
                  <a:srgbClr val="14D3B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was built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to:</a:t>
            </a: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enable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non technical users to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programmable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RGB LEDs. </a:t>
            </a:r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connect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to your AVR microcontroller such as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Arduino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compile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and flash 'sketches' to the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microcontroller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configure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your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devices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rogram without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writing a line of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code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10832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2546</TotalTime>
  <Words>991</Words>
  <Application>Microsoft Macintosh PowerPoint</Application>
  <PresentationFormat>Widescreen</PresentationFormat>
  <Paragraphs>689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Calibri</vt:lpstr>
      <vt:lpstr>Calibri Light</vt:lpstr>
      <vt:lpstr>Helvetica Neue</vt:lpstr>
      <vt:lpstr>Helvetica Neue Light</vt:lpstr>
      <vt:lpstr>Helvetica Neue Thin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eugene andruszczenko</dc:creator>
  <cp:lastModifiedBy>eugene andruszczenko</cp:lastModifiedBy>
  <cp:revision>50</cp:revision>
  <dcterms:created xsi:type="dcterms:W3CDTF">2017-01-20T11:10:12Z</dcterms:created>
  <dcterms:modified xsi:type="dcterms:W3CDTF">2017-01-24T03:26:42Z</dcterms:modified>
</cp:coreProperties>
</file>

<file path=docProps/thumbnail.jpeg>
</file>